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61" r:id="rId5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67CE9D2F-6158-4DD1-8D96-45D71527AC46}" type="datetimeFigureOut">
              <a:rPr lang="ko-KR" altLang="en-US" smtClean="0"/>
              <a:t>2023-08-29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A4B13814-9727-40E0-B748-BC16C9F875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9224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FC2E0C4D-06BB-4144-84DE-457FA1C36E0F}" type="datetimeFigureOut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7FCCCA71-9A1A-4BDB-96BE-3755F3CC71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09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CCA71-9A1A-4BDB-96BE-3755F3CC714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312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CCA71-9A1A-4BDB-96BE-3755F3CC7142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41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BBFE-ADE5-4CC2-9390-0C0C27BB4307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53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77B6-E863-40BE-9070-AC8B7FAE362E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69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E485-48E7-4CA1-B0EC-CC022DA3DDFE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147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2439-C888-46B0-BC75-16F06A042B9A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251520" y="515747"/>
            <a:ext cx="86409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 userDrawn="1"/>
        </p:nvCxnSpPr>
        <p:spPr>
          <a:xfrm>
            <a:off x="539552" y="83699"/>
            <a:ext cx="0" cy="6926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09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D253-B234-4E5D-8023-2500D748E472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68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B551E-E419-4080-A1E8-0E8E854B89A4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03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47E8-6A1D-4571-88C2-97A3C1B1F56C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06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CF8B-5878-4A51-BD51-3BCFE1ACD955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83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A3A9F-C0EC-488D-9A41-2120DEE00028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514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A082-89CD-499C-A317-5BFBC850CA15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282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D84A-64D9-4878-85FE-991CE5D5111E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606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BBE5-FF9A-475A-AACF-391AB3A1335C}" type="datetime1">
              <a:rPr lang="ko-KR" altLang="en-US" smtClean="0"/>
              <a:pPr/>
              <a:t>2023-08-29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80DBC-6941-4F33-885B-D9C3EB8D42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06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4000" b="1" dirty="0" smtClean="0"/>
              <a:t>산업기반 분야</a:t>
            </a:r>
            <a:r>
              <a:rPr lang="en-US" altLang="ko-KR" sz="4000" b="1" dirty="0" smtClean="0"/>
              <a:t> </a:t>
            </a:r>
            <a:r>
              <a:rPr lang="ko-KR" altLang="en-US" sz="4000" b="1" dirty="0" smtClean="0"/>
              <a:t>기획방향 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66414" y="3189288"/>
            <a:ext cx="6400800" cy="527744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</a:rPr>
              <a:t>2023.  .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5" name="부제목 2"/>
          <p:cNvSpPr txBox="1">
            <a:spLocks/>
          </p:cNvSpPr>
          <p:nvPr/>
        </p:nvSpPr>
        <p:spPr>
          <a:xfrm>
            <a:off x="1340193" y="4244975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200" dirty="0"/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1411560" y="5079206"/>
            <a:ext cx="6616824" cy="798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050" dirty="0" smtClean="0">
                <a:solidFill>
                  <a:srgbClr val="0000FF"/>
                </a:solidFill>
              </a:rPr>
              <a:t># 10</a:t>
            </a:r>
            <a:r>
              <a:rPr lang="ko-KR" altLang="en-US" sz="1050" dirty="0" err="1" smtClean="0">
                <a:solidFill>
                  <a:srgbClr val="0000FF"/>
                </a:solidFill>
              </a:rPr>
              <a:t>분이내</a:t>
            </a:r>
            <a:r>
              <a:rPr lang="ko-KR" altLang="en-US" sz="1050" dirty="0" smtClean="0">
                <a:solidFill>
                  <a:srgbClr val="0000FF"/>
                </a:solidFill>
              </a:rPr>
              <a:t> 발표내용</a:t>
            </a:r>
            <a:endParaRPr lang="en-US" altLang="ko-KR" sz="1050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050" dirty="0" smtClean="0">
                <a:solidFill>
                  <a:srgbClr val="0000FF"/>
                </a:solidFill>
              </a:rPr>
              <a:t># </a:t>
            </a:r>
            <a:r>
              <a:rPr lang="ko-KR" altLang="en-US" sz="1050" dirty="0" smtClean="0">
                <a:solidFill>
                  <a:srgbClr val="0000FF"/>
                </a:solidFill>
              </a:rPr>
              <a:t>특별한 템플릿</a:t>
            </a:r>
            <a:r>
              <a:rPr lang="en-US" altLang="ko-KR" sz="1050" dirty="0" smtClean="0">
                <a:solidFill>
                  <a:srgbClr val="0000FF"/>
                </a:solidFill>
              </a:rPr>
              <a:t>(</a:t>
            </a:r>
            <a:r>
              <a:rPr lang="ko-KR" altLang="en-US" sz="1050" dirty="0" smtClean="0">
                <a:solidFill>
                  <a:srgbClr val="0000FF"/>
                </a:solidFill>
              </a:rPr>
              <a:t>배경</a:t>
            </a:r>
            <a:r>
              <a:rPr lang="en-US" altLang="ko-KR" sz="1050" dirty="0" smtClean="0">
                <a:solidFill>
                  <a:srgbClr val="0000FF"/>
                </a:solidFill>
              </a:rPr>
              <a:t>, </a:t>
            </a:r>
            <a:r>
              <a:rPr lang="ko-KR" altLang="en-US" sz="1050" dirty="0" smtClean="0">
                <a:solidFill>
                  <a:srgbClr val="0000FF"/>
                </a:solidFill>
              </a:rPr>
              <a:t>글꼴</a:t>
            </a:r>
            <a:r>
              <a:rPr lang="en-US" altLang="ko-KR" sz="1050" dirty="0" smtClean="0">
                <a:solidFill>
                  <a:srgbClr val="0000FF"/>
                </a:solidFill>
              </a:rPr>
              <a:t>, </a:t>
            </a:r>
            <a:r>
              <a:rPr lang="ko-KR" altLang="en-US" sz="1050" dirty="0" err="1" smtClean="0">
                <a:solidFill>
                  <a:srgbClr val="0000FF"/>
                </a:solidFill>
              </a:rPr>
              <a:t>에니매이션</a:t>
            </a:r>
            <a:r>
              <a:rPr lang="en-US" altLang="ko-KR" sz="1050" dirty="0" smtClean="0">
                <a:solidFill>
                  <a:srgbClr val="0000FF"/>
                </a:solidFill>
              </a:rPr>
              <a:t>, </a:t>
            </a:r>
            <a:r>
              <a:rPr lang="ko-KR" altLang="en-US" sz="1050" dirty="0" smtClean="0">
                <a:solidFill>
                  <a:srgbClr val="0000FF"/>
                </a:solidFill>
              </a:rPr>
              <a:t>동영상 등</a:t>
            </a:r>
            <a:r>
              <a:rPr lang="en-US" altLang="ko-KR" sz="1050" dirty="0" smtClean="0">
                <a:solidFill>
                  <a:srgbClr val="0000FF"/>
                </a:solidFill>
              </a:rPr>
              <a:t>)</a:t>
            </a:r>
            <a:r>
              <a:rPr lang="ko-KR" altLang="en-US" sz="1050" dirty="0" smtClean="0">
                <a:solidFill>
                  <a:srgbClr val="0000FF"/>
                </a:solidFill>
              </a:rPr>
              <a:t>을</a:t>
            </a:r>
            <a:r>
              <a:rPr lang="en-US" altLang="ko-KR" sz="1050" dirty="0" smtClean="0">
                <a:solidFill>
                  <a:srgbClr val="0000FF"/>
                </a:solidFill>
              </a:rPr>
              <a:t> </a:t>
            </a:r>
            <a:r>
              <a:rPr lang="ko-KR" altLang="en-US" sz="1050" dirty="0" smtClean="0">
                <a:solidFill>
                  <a:srgbClr val="0000FF"/>
                </a:solidFill>
              </a:rPr>
              <a:t>사용하지 않고</a:t>
            </a:r>
            <a:r>
              <a:rPr lang="en-US" altLang="ko-KR" sz="1050" dirty="0" smtClean="0">
                <a:solidFill>
                  <a:srgbClr val="0000FF"/>
                </a:solidFill>
              </a:rPr>
              <a:t>,</a:t>
            </a:r>
            <a:r>
              <a:rPr lang="ko-KR" altLang="en-US" sz="1050" dirty="0" smtClean="0">
                <a:solidFill>
                  <a:srgbClr val="0000FF"/>
                </a:solidFill>
              </a:rPr>
              <a:t> 흰색 바탕에 내용 편집</a:t>
            </a:r>
            <a:endParaRPr lang="en-US" altLang="ko-KR" sz="1050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050" dirty="0" smtClean="0">
                <a:solidFill>
                  <a:srgbClr val="0000FF"/>
                </a:solidFill>
              </a:rPr>
              <a:t># </a:t>
            </a:r>
            <a:r>
              <a:rPr lang="ko-KR" altLang="en-US" sz="1050" dirty="0" smtClean="0">
                <a:solidFill>
                  <a:srgbClr val="0000FF"/>
                </a:solidFill>
              </a:rPr>
              <a:t>내용에 따라 글씨 크기 조절 가능</a:t>
            </a:r>
            <a:endParaRPr lang="en-US" altLang="ko-KR" sz="1050" dirty="0" smtClean="0">
              <a:solidFill>
                <a:srgbClr val="0000FF"/>
              </a:solidFill>
            </a:endParaRPr>
          </a:p>
          <a:p>
            <a:pPr algn="l"/>
            <a:r>
              <a:rPr lang="en-US" altLang="ko-KR" sz="1050" dirty="0">
                <a:solidFill>
                  <a:srgbClr val="0000FF"/>
                </a:solidFill>
              </a:rPr>
              <a:t># </a:t>
            </a:r>
            <a:r>
              <a:rPr lang="ko-KR" altLang="en-US" sz="1050" dirty="0" smtClean="0">
                <a:solidFill>
                  <a:srgbClr val="0000FF"/>
                </a:solidFill>
              </a:rPr>
              <a:t>과도한 디자인 요소는 자제요망</a:t>
            </a:r>
            <a:endParaRPr lang="en-US" altLang="ko-KR" sz="105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61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18864" y="-13394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en-US" altLang="ko-KR" sz="2400" b="1" dirty="0" smtClean="0"/>
              <a:t>1. </a:t>
            </a:r>
            <a:r>
              <a:rPr lang="ko-KR" altLang="en-US" sz="2400" b="1" dirty="0" smtClean="0"/>
              <a:t>산업기반 분야 개요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(1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페이지 이내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)</a:t>
            </a:r>
            <a:endParaRPr lang="ko-KR" altLang="en-US" sz="2400" b="1" dirty="0">
              <a:solidFill>
                <a:srgbClr val="0000F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sz="2700" dirty="0" smtClean="0">
                <a:solidFill>
                  <a:schemeClr val="tx1"/>
                </a:solidFill>
              </a:rPr>
              <a:t>□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00FF"/>
                </a:solidFill>
              </a:rPr>
              <a:t> </a:t>
            </a:r>
            <a:r>
              <a:rPr lang="ko-KR" altLang="en-US" sz="2400" dirty="0" err="1" smtClean="0">
                <a:solidFill>
                  <a:srgbClr val="0000FF"/>
                </a:solidFill>
              </a:rPr>
              <a:t>ㅇ</a:t>
            </a:r>
            <a:endParaRPr lang="en-US" altLang="ko-KR" sz="2000" dirty="0" smtClean="0"/>
          </a:p>
          <a:p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&lt; </a:t>
            </a:r>
            <a:r>
              <a:rPr lang="ko-KR" altLang="en-US" sz="2000" dirty="0" smtClean="0"/>
              <a:t>작성 내용 </a:t>
            </a:r>
            <a:r>
              <a:rPr lang="en-US" altLang="ko-KR" sz="2000" dirty="0" smtClean="0"/>
              <a:t>&gt;</a:t>
            </a:r>
          </a:p>
          <a:p>
            <a:pPr marL="0" indent="0">
              <a:buNone/>
            </a:pPr>
            <a:r>
              <a:rPr lang="ko-KR" altLang="en-US" sz="1600" dirty="0" err="1" smtClean="0"/>
              <a:t>ㅇ</a:t>
            </a:r>
            <a:r>
              <a:rPr lang="ko-KR" altLang="en-US" sz="1600" dirty="0"/>
              <a:t> </a:t>
            </a:r>
            <a:r>
              <a:rPr lang="ko-KR" altLang="en-US" sz="1600" dirty="0" smtClean="0"/>
              <a:t>소관 </a:t>
            </a:r>
            <a:r>
              <a:rPr lang="ko-KR" altLang="en-US" sz="1600" dirty="0" err="1" smtClean="0"/>
              <a:t>세부분야</a:t>
            </a:r>
            <a:r>
              <a:rPr lang="ko-KR" altLang="en-US" sz="1600" dirty="0" smtClean="0"/>
              <a:t> 설명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 - (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산업통상자원부 기반구축사업의 정의 및 필요성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 -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일반회계와 </a:t>
            </a:r>
            <a:r>
              <a:rPr lang="ko-KR" altLang="en-US" sz="1600" dirty="0" err="1" smtClean="0"/>
              <a:t>균특회계</a:t>
            </a:r>
            <a:r>
              <a:rPr lang="ko-KR" altLang="en-US" sz="1600" dirty="0" smtClean="0"/>
              <a:t> 등 정부지원 목적에 따른 기반구축사업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- (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) (</a:t>
            </a:r>
            <a:r>
              <a:rPr lang="ko-KR" altLang="en-US" sz="1600" dirty="0" smtClean="0"/>
              <a:t>필요 시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해외 사례와의 비교 포함 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6154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sz="3600" dirty="0"/>
              <a:t>□</a:t>
            </a:r>
            <a:endParaRPr lang="en-US" altLang="ko-KR" sz="2800" dirty="0"/>
          </a:p>
          <a:p>
            <a:pPr marL="0" indent="0">
              <a:buNone/>
            </a:pPr>
            <a:r>
              <a:rPr lang="en-US" altLang="ko-KR" sz="2800" dirty="0">
                <a:solidFill>
                  <a:srgbClr val="0000FF"/>
                </a:solidFill>
              </a:rPr>
              <a:t> </a:t>
            </a:r>
            <a:r>
              <a:rPr lang="ko-KR" altLang="en-US" sz="2800" dirty="0" err="1">
                <a:solidFill>
                  <a:srgbClr val="0000FF"/>
                </a:solidFill>
              </a:rPr>
              <a:t>ㅇ</a:t>
            </a:r>
            <a:endParaRPr lang="en-US" altLang="ko-KR" sz="28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&lt; </a:t>
            </a:r>
            <a:r>
              <a:rPr lang="ko-KR" altLang="en-US" sz="2000" dirty="0" smtClean="0"/>
              <a:t>작성 내용 </a:t>
            </a:r>
            <a:r>
              <a:rPr lang="en-US" altLang="ko-KR" sz="2000" dirty="0" smtClean="0"/>
              <a:t>&gt;</a:t>
            </a:r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r>
              <a:rPr lang="ko-KR" altLang="en-US" sz="1600" dirty="0" err="1" smtClean="0"/>
              <a:t>ㅇ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현 산업통상자원부 기반구축사업 추진 현황 및 문제점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err="1" smtClean="0"/>
              <a:t>ㅇ</a:t>
            </a:r>
            <a:r>
              <a:rPr lang="ko-KR" altLang="en-US" sz="1600" dirty="0"/>
              <a:t> 향후 개선해야 </a:t>
            </a:r>
            <a:r>
              <a:rPr lang="ko-KR" altLang="en-US" sz="1600" dirty="0" smtClean="0"/>
              <a:t>할 사항을 포함한 기반구축사업 추진 방향성에 대하여 기술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ko-KR" altLang="en-US" sz="1600" dirty="0" err="1" smtClean="0"/>
              <a:t>ㅇ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(</a:t>
            </a:r>
            <a:r>
              <a:rPr lang="ko-KR" altLang="en-US" sz="1600" dirty="0"/>
              <a:t>필요 시</a:t>
            </a:r>
            <a:r>
              <a:rPr lang="en-US" altLang="ko-KR" sz="1600" dirty="0"/>
              <a:t>) </a:t>
            </a:r>
            <a:r>
              <a:rPr lang="ko-KR" altLang="en-US" sz="1600" dirty="0"/>
              <a:t>해외 사례와의 비교 포함 </a:t>
            </a:r>
          </a:p>
          <a:p>
            <a:pPr marL="0" indent="0">
              <a:buNone/>
            </a:pPr>
            <a:endParaRPr lang="ko-KR" altLang="en-US" sz="1600" dirty="0"/>
          </a:p>
          <a:p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18864" y="-13394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2400" b="1" dirty="0" smtClean="0"/>
              <a:t>2. </a:t>
            </a:r>
            <a:r>
              <a:rPr lang="ko-KR" altLang="en-US" sz="2400" b="1" dirty="0" smtClean="0"/>
              <a:t>산업기반 분야 개선 방향 </a:t>
            </a:r>
            <a:r>
              <a:rPr lang="en-US" altLang="ko-KR" sz="1200" b="1" dirty="0">
                <a:solidFill>
                  <a:srgbClr val="0000FF"/>
                </a:solidFill>
              </a:rPr>
              <a:t>(1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페이지 이내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)</a:t>
            </a:r>
            <a:endParaRPr lang="ko-KR" altLang="en-US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39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sz="3600" dirty="0"/>
              <a:t>□</a:t>
            </a:r>
            <a:endParaRPr lang="en-US" altLang="ko-KR" sz="2800" dirty="0"/>
          </a:p>
          <a:p>
            <a:pPr marL="0" indent="0">
              <a:buNone/>
            </a:pPr>
            <a:r>
              <a:rPr lang="en-US" altLang="ko-KR" sz="2800" dirty="0">
                <a:solidFill>
                  <a:srgbClr val="0000FF"/>
                </a:solidFill>
              </a:rPr>
              <a:t> </a:t>
            </a:r>
            <a:r>
              <a:rPr lang="ko-KR" altLang="en-US" sz="2800" dirty="0" err="1">
                <a:solidFill>
                  <a:srgbClr val="0000FF"/>
                </a:solidFill>
              </a:rPr>
              <a:t>ㅇ</a:t>
            </a:r>
            <a:endParaRPr lang="en-US" altLang="ko-KR" sz="28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&lt; </a:t>
            </a:r>
            <a:r>
              <a:rPr lang="ko-KR" altLang="en-US" sz="2000" dirty="0" smtClean="0"/>
              <a:t>작성 내용 </a:t>
            </a:r>
            <a:r>
              <a:rPr lang="en-US" altLang="ko-KR" sz="2000" dirty="0" smtClean="0"/>
              <a:t>&gt;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ko-KR" altLang="en-US" sz="1600" dirty="0" err="1" smtClean="0"/>
              <a:t>ㅇ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산업 발전방향</a:t>
            </a:r>
            <a:r>
              <a:rPr lang="en-US" altLang="ko-KR" sz="1600" dirty="0"/>
              <a:t>,</a:t>
            </a:r>
            <a:r>
              <a:rPr lang="ko-KR" altLang="en-US" sz="1600" dirty="0"/>
              <a:t> </a:t>
            </a:r>
            <a:r>
              <a:rPr lang="en-US" altLang="ko-KR" sz="1600" dirty="0"/>
              <a:t>R&amp;D </a:t>
            </a:r>
            <a:r>
              <a:rPr lang="ko-KR" altLang="en-US" sz="1600" dirty="0" err="1"/>
              <a:t>로드맵</a:t>
            </a:r>
            <a:r>
              <a:rPr lang="ko-KR" altLang="en-US" sz="1600" dirty="0"/>
              <a:t> 등 국가 전략 방향에 맞춘 인프라구축 전략 제안</a:t>
            </a:r>
            <a:endParaRPr lang="en-US" altLang="ko-KR" sz="1600" dirty="0"/>
          </a:p>
          <a:p>
            <a:pPr marL="0" indent="0">
              <a:buNone/>
            </a:pPr>
            <a:r>
              <a:rPr lang="ko-KR" altLang="en-US" sz="1600" dirty="0" err="1" smtClean="0"/>
              <a:t>ㅇ</a:t>
            </a:r>
            <a:r>
              <a:rPr lang="ko-KR" altLang="en-US" sz="1600" dirty="0"/>
              <a:t> 기반구축사업 성과 극대화를 위한 추진전략 </a:t>
            </a:r>
            <a:r>
              <a:rPr lang="ko-KR" altLang="en-US" sz="1600" dirty="0" smtClean="0"/>
              <a:t>및</a:t>
            </a:r>
            <a:r>
              <a:rPr lang="en-US" altLang="ko-KR" sz="1600" dirty="0" smtClean="0"/>
              <a:t> </a:t>
            </a:r>
            <a:r>
              <a:rPr lang="ko-KR" altLang="en-US" sz="1600" dirty="0"/>
              <a:t>방법 </a:t>
            </a:r>
            <a:r>
              <a:rPr lang="ko-KR" altLang="en-US" sz="1600" dirty="0" smtClean="0"/>
              <a:t>구체화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ko-KR" altLang="en-US" sz="1600" dirty="0" err="1"/>
              <a:t>ㅇ</a:t>
            </a:r>
            <a:r>
              <a:rPr lang="en-US" altLang="ko-KR" sz="1600" dirty="0"/>
              <a:t> (</a:t>
            </a:r>
            <a:r>
              <a:rPr lang="ko-KR" altLang="en-US" sz="1600" dirty="0"/>
              <a:t>필요 시</a:t>
            </a:r>
            <a:r>
              <a:rPr lang="en-US" altLang="ko-KR" sz="1600" dirty="0"/>
              <a:t>) </a:t>
            </a:r>
            <a:r>
              <a:rPr lang="ko-KR" altLang="en-US" sz="1600" dirty="0"/>
              <a:t>해외 사례와의 비교 포함 </a:t>
            </a:r>
          </a:p>
          <a:p>
            <a:pPr marL="0" indent="0">
              <a:buNone/>
            </a:pPr>
            <a:endParaRPr lang="ko-KR" altLang="en-US" sz="1600" dirty="0"/>
          </a:p>
          <a:p>
            <a:pPr marL="0" indent="0">
              <a:buNone/>
            </a:pPr>
            <a:endParaRPr lang="ko-KR" altLang="en-US" sz="1600" dirty="0"/>
          </a:p>
          <a:p>
            <a:pPr marL="0" indent="0">
              <a:buNone/>
            </a:pP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0DBC-6941-4F33-885B-D9C3EB8D4231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518864" y="-13394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2400" b="1" dirty="0"/>
              <a:t>3</a:t>
            </a:r>
            <a:r>
              <a:rPr lang="en-US" altLang="ko-KR" sz="2400" b="1" dirty="0" smtClean="0"/>
              <a:t>. </a:t>
            </a:r>
            <a:r>
              <a:rPr lang="ko-KR" altLang="en-US" sz="2400" b="1" dirty="0" smtClean="0"/>
              <a:t>산업기술 인프라 구축 추진전략 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(4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페이지 이내</a:t>
            </a:r>
            <a:r>
              <a:rPr lang="en-US" altLang="ko-KR" sz="1200" b="1" dirty="0" smtClean="0">
                <a:solidFill>
                  <a:srgbClr val="0000FF"/>
                </a:solidFill>
              </a:rPr>
              <a:t>)</a:t>
            </a:r>
            <a:endParaRPr lang="ko-KR" altLang="en-US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56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201</Words>
  <Application>Microsoft Office PowerPoint</Application>
  <PresentationFormat>화면 슬라이드 쇼(4:3)</PresentationFormat>
  <Paragraphs>45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산업기반 분야 기획방향 </vt:lpstr>
      <vt:lpstr>1. 산업기반 분야 개요 (1페이지 이내)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미래형 자동차 분야 기획방향</dc:title>
  <dc:creator>user</dc:creator>
  <cp:lastModifiedBy>KIAT</cp:lastModifiedBy>
  <cp:revision>47</cp:revision>
  <cp:lastPrinted>2023-08-02T04:42:27Z</cp:lastPrinted>
  <dcterms:created xsi:type="dcterms:W3CDTF">2018-01-19T05:53:50Z</dcterms:created>
  <dcterms:modified xsi:type="dcterms:W3CDTF">2023-08-29T07:45:39Z</dcterms:modified>
</cp:coreProperties>
</file>